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04" r:id="rId3"/>
    <p:sldId id="307" r:id="rId4"/>
    <p:sldId id="306" r:id="rId5"/>
    <p:sldId id="305" r:id="rId6"/>
    <p:sldId id="257" r:id="rId7"/>
    <p:sldId id="308" r:id="rId8"/>
    <p:sldId id="309" r:id="rId9"/>
    <p:sldId id="310" r:id="rId10"/>
    <p:sldId id="314" r:id="rId11"/>
    <p:sldId id="315" r:id="rId12"/>
    <p:sldId id="316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  <a:srgbClr val="FCFAF2"/>
    <a:srgbClr val="4472C4"/>
    <a:srgbClr val="F1E0A1"/>
    <a:srgbClr val="225686"/>
    <a:srgbClr val="8CB8CE"/>
    <a:srgbClr val="FAF7B4"/>
    <a:srgbClr val="CC99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651" autoAdjust="0"/>
  </p:normalViewPr>
  <p:slideViewPr>
    <p:cSldViewPr snapToGrid="0">
      <p:cViewPr>
        <p:scale>
          <a:sx n="66" d="100"/>
          <a:sy n="66" d="100"/>
        </p:scale>
        <p:origin x="144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06349-C9A0-4348-B1EA-0557A0210FC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B4CE-2781-4328-A407-40DC5DC31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2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2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79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73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들어주셔서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감사합니다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!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30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</a:t>
            </a: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사용 전이라 </a:t>
            </a:r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ko-KR" altLang="en-US" dirty="0"/>
              <a:t>환경에서 작업을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참고사이트를 통해 코드를 작성하였습니다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1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import</a:t>
            </a:r>
            <a:r>
              <a:rPr lang="ko-KR" altLang="en-US" dirty="0"/>
              <a:t>하여 사용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</a:t>
            </a:r>
            <a:r>
              <a:rPr lang="en-US" altLang="ko-KR" dirty="0"/>
              <a:t>, Planetoid</a:t>
            </a:r>
            <a:r>
              <a:rPr lang="ko-KR" altLang="en-US" dirty="0"/>
              <a:t>는 아직 데이터를 생성하지 않아 코드가 잘 돌아가는지 확인하기 위한 </a:t>
            </a:r>
            <a:r>
              <a:rPr lang="ko-KR" altLang="en-US" dirty="0" err="1"/>
              <a:t>데이터셋입니다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Planetoid </a:t>
            </a:r>
            <a:r>
              <a:rPr lang="ko-KR" altLang="en-US" dirty="0"/>
              <a:t>데이터셋은 </a:t>
            </a:r>
            <a:r>
              <a:rPr lang="en-US" altLang="ko-KR" dirty="0"/>
              <a:t>2708</a:t>
            </a:r>
            <a:r>
              <a:rPr lang="ko-KR" altLang="en-US" dirty="0"/>
              <a:t>개의 </a:t>
            </a:r>
            <a:r>
              <a:rPr lang="en-US" altLang="ko-KR" dirty="0"/>
              <a:t>“scientific publications”</a:t>
            </a:r>
            <a:r>
              <a:rPr lang="ko-KR" altLang="en-US" dirty="0"/>
              <a:t>로 구성된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논문이 다른 논문들을 인용한 관계를 그래프로 나타내고</a:t>
            </a:r>
            <a:r>
              <a:rPr lang="en-US" altLang="ko-KR" dirty="0"/>
              <a:t>, </a:t>
            </a:r>
            <a:r>
              <a:rPr lang="ko-KR" altLang="en-US" dirty="0"/>
              <a:t>논문의 종류를 맞추는 </a:t>
            </a:r>
            <a:r>
              <a:rPr lang="en-US" altLang="ko-KR" dirty="0"/>
              <a:t>task</a:t>
            </a:r>
            <a:r>
              <a:rPr lang="ko-KR" altLang="en-US" dirty="0"/>
              <a:t>를 가집니다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6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참고한 </a:t>
            </a:r>
            <a:r>
              <a:rPr lang="en-US" altLang="ko-KR" dirty="0" err="1"/>
              <a:t>github</a:t>
            </a:r>
            <a:r>
              <a:rPr lang="ko-KR" altLang="en-US" dirty="0"/>
              <a:t>를 통해 다음과 같이 </a:t>
            </a:r>
            <a:r>
              <a:rPr lang="en-US" altLang="ko-KR" dirty="0"/>
              <a:t>layer </a:t>
            </a:r>
            <a:r>
              <a:rPr lang="ko-KR" altLang="en-US" dirty="0"/>
              <a:t>기본 틀을 적었고 </a:t>
            </a:r>
            <a:r>
              <a:rPr lang="en-US" altLang="ko-KR" dirty="0"/>
              <a:t>activation function</a:t>
            </a:r>
            <a:r>
              <a:rPr lang="ko-KR" altLang="en-US" dirty="0"/>
              <a:t>은 </a:t>
            </a:r>
            <a:r>
              <a:rPr lang="en-US" altLang="ko-KR" dirty="0" err="1"/>
              <a:t>relu</a:t>
            </a:r>
            <a:r>
              <a:rPr lang="ko-KR" altLang="en-US" dirty="0"/>
              <a:t>를 사용할 계획입니다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num_input</a:t>
            </a:r>
            <a:r>
              <a:rPr lang="en-US" altLang="ko-KR" dirty="0"/>
              <a:t>, hidden, output</a:t>
            </a:r>
            <a:r>
              <a:rPr lang="ko-KR" altLang="en-US" dirty="0"/>
              <a:t>은 </a:t>
            </a:r>
            <a:r>
              <a:rPr lang="en-US" altLang="ko-KR" dirty="0"/>
              <a:t>channel</a:t>
            </a:r>
            <a:r>
              <a:rPr lang="ko-KR" altLang="en-US" dirty="0"/>
              <a:t>의 개수이고</a:t>
            </a:r>
            <a:r>
              <a:rPr lang="en-US" altLang="ko-KR" dirty="0"/>
              <a:t>, x,</a:t>
            </a:r>
            <a:r>
              <a:rPr lang="ko-KR" altLang="en-US" dirty="0"/>
              <a:t> </a:t>
            </a:r>
            <a:r>
              <a:rPr lang="en-US" altLang="ko-KR" dirty="0" err="1"/>
              <a:t>edge_index</a:t>
            </a:r>
            <a:r>
              <a:rPr lang="ko-KR" altLang="en-US" dirty="0"/>
              <a:t>는 </a:t>
            </a:r>
            <a:r>
              <a:rPr lang="en-US" altLang="ko-KR" dirty="0"/>
              <a:t>node</a:t>
            </a:r>
            <a:r>
              <a:rPr lang="ko-KR" altLang="en-US" dirty="0"/>
              <a:t>와 </a:t>
            </a:r>
            <a:r>
              <a:rPr lang="en-US" altLang="ko-KR" dirty="0"/>
              <a:t>edge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17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처음에 </a:t>
            </a:r>
            <a:r>
              <a:rPr lang="en-US" altLang="ko-KR" dirty="0"/>
              <a:t>import</a:t>
            </a:r>
            <a:r>
              <a:rPr lang="ko-KR" altLang="en-US" dirty="0"/>
              <a:t>한 데이터셋을 통해 모델을 돌린 결과입니다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Best_valid_accuracy</a:t>
            </a:r>
            <a:r>
              <a:rPr lang="ko-KR" altLang="en-US" dirty="0"/>
              <a:t>는 </a:t>
            </a:r>
            <a:r>
              <a:rPr lang="en-US" altLang="ko-KR" dirty="0"/>
              <a:t>0.77</a:t>
            </a:r>
            <a:r>
              <a:rPr lang="ko-KR" altLang="en-US" dirty="0"/>
              <a:t>이고 </a:t>
            </a:r>
            <a:r>
              <a:rPr lang="en-US" altLang="ko-KR" dirty="0" err="1"/>
              <a:t>Test_accuracy</a:t>
            </a:r>
            <a:r>
              <a:rPr lang="ko-KR" altLang="en-US" dirty="0"/>
              <a:t>는 </a:t>
            </a:r>
            <a:r>
              <a:rPr lang="en-US" altLang="ko-KR" dirty="0"/>
              <a:t>0.79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나옵니다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571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import</a:t>
            </a:r>
            <a:r>
              <a:rPr lang="ko-KR" altLang="en-US" dirty="0"/>
              <a:t>하여 사용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</a:t>
            </a:r>
            <a:r>
              <a:rPr lang="en-US" altLang="ko-KR" dirty="0"/>
              <a:t>, Planetoid</a:t>
            </a:r>
            <a:r>
              <a:rPr lang="ko-KR" altLang="en-US" dirty="0"/>
              <a:t>는 아직 데이터를 생성하지 않아 코드가 잘 돌아가는지 확인하기 위한 </a:t>
            </a:r>
            <a:r>
              <a:rPr lang="ko-KR" altLang="en-US" dirty="0" err="1"/>
              <a:t>데이터셋입니다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Planetoid </a:t>
            </a:r>
            <a:r>
              <a:rPr lang="ko-KR" altLang="en-US" dirty="0"/>
              <a:t>데이터셋은 </a:t>
            </a:r>
            <a:r>
              <a:rPr lang="en-US" altLang="ko-KR" dirty="0"/>
              <a:t>2708</a:t>
            </a:r>
            <a:r>
              <a:rPr lang="ko-KR" altLang="en-US" dirty="0"/>
              <a:t>개의 </a:t>
            </a:r>
            <a:r>
              <a:rPr lang="en-US" altLang="ko-KR" dirty="0"/>
              <a:t>“scientific publications”</a:t>
            </a:r>
            <a:r>
              <a:rPr lang="ko-KR" altLang="en-US" dirty="0"/>
              <a:t>로 구성된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논문이 다른 논문들을 인용한 관계를 그래프로 나타내고</a:t>
            </a:r>
            <a:r>
              <a:rPr lang="en-US" altLang="ko-KR" dirty="0"/>
              <a:t>, </a:t>
            </a:r>
            <a:r>
              <a:rPr lang="ko-KR" altLang="en-US" dirty="0"/>
              <a:t>논문의 종류를 맞추는 </a:t>
            </a:r>
            <a:r>
              <a:rPr lang="en-US" altLang="ko-KR" dirty="0"/>
              <a:t>task</a:t>
            </a:r>
            <a:r>
              <a:rPr lang="ko-KR" altLang="en-US" dirty="0"/>
              <a:t>를 가집니다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67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import</a:t>
            </a:r>
            <a:r>
              <a:rPr lang="ko-KR" altLang="en-US" dirty="0"/>
              <a:t>하여 사용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</a:t>
            </a:r>
            <a:r>
              <a:rPr lang="en-US" altLang="ko-KR" dirty="0"/>
              <a:t>, Planetoid</a:t>
            </a:r>
            <a:r>
              <a:rPr lang="ko-KR" altLang="en-US" dirty="0"/>
              <a:t>는 아직 데이터를 생성하지 않아 코드가 잘 돌아가는지 확인하기 위한 </a:t>
            </a:r>
            <a:r>
              <a:rPr lang="ko-KR" altLang="en-US" dirty="0" err="1"/>
              <a:t>데이터셋입니다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Planetoid </a:t>
            </a:r>
            <a:r>
              <a:rPr lang="ko-KR" altLang="en-US" dirty="0"/>
              <a:t>데이터셋은 </a:t>
            </a:r>
            <a:r>
              <a:rPr lang="en-US" altLang="ko-KR" dirty="0"/>
              <a:t>2708</a:t>
            </a:r>
            <a:r>
              <a:rPr lang="ko-KR" altLang="en-US" dirty="0"/>
              <a:t>개의 </a:t>
            </a:r>
            <a:r>
              <a:rPr lang="en-US" altLang="ko-KR" dirty="0"/>
              <a:t>“scientific publications”</a:t>
            </a:r>
            <a:r>
              <a:rPr lang="ko-KR" altLang="en-US" dirty="0"/>
              <a:t>로 구성된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논문이 다른 논문들을 인용한 관계를 그래프로 나타내고</a:t>
            </a:r>
            <a:r>
              <a:rPr lang="en-US" altLang="ko-KR" dirty="0"/>
              <a:t>, </a:t>
            </a:r>
            <a:r>
              <a:rPr lang="ko-KR" altLang="en-US" dirty="0"/>
              <a:t>논문의 종류를 맞추는 </a:t>
            </a:r>
            <a:r>
              <a:rPr lang="en-US" altLang="ko-KR" dirty="0"/>
              <a:t>task</a:t>
            </a:r>
            <a:r>
              <a:rPr lang="ko-KR" altLang="en-US" dirty="0"/>
              <a:t>를 가집니다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0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import</a:t>
            </a:r>
            <a:r>
              <a:rPr lang="ko-KR" altLang="en-US" dirty="0"/>
              <a:t>하여 사용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</a:t>
            </a:r>
            <a:r>
              <a:rPr lang="en-US" altLang="ko-KR" dirty="0"/>
              <a:t>, Planetoid</a:t>
            </a:r>
            <a:r>
              <a:rPr lang="ko-KR" altLang="en-US" dirty="0"/>
              <a:t>는 아직 데이터를 생성하지 않아 코드가 잘 돌아가는지 확인하기 위한 </a:t>
            </a:r>
            <a:r>
              <a:rPr lang="ko-KR" altLang="en-US" dirty="0" err="1"/>
              <a:t>데이터셋입니다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Planetoid </a:t>
            </a:r>
            <a:r>
              <a:rPr lang="ko-KR" altLang="en-US" dirty="0"/>
              <a:t>데이터셋은 </a:t>
            </a:r>
            <a:r>
              <a:rPr lang="en-US" altLang="ko-KR" dirty="0"/>
              <a:t>2708</a:t>
            </a:r>
            <a:r>
              <a:rPr lang="ko-KR" altLang="en-US" dirty="0"/>
              <a:t>개의 </a:t>
            </a:r>
            <a:r>
              <a:rPr lang="en-US" altLang="ko-KR" dirty="0"/>
              <a:t>“scientific publications”</a:t>
            </a:r>
            <a:r>
              <a:rPr lang="ko-KR" altLang="en-US" dirty="0"/>
              <a:t>로 구성된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논문이 다른 논문들을 인용한 관계를 그래프로 나타내고</a:t>
            </a:r>
            <a:r>
              <a:rPr lang="en-US" altLang="ko-KR" dirty="0"/>
              <a:t>, </a:t>
            </a:r>
            <a:r>
              <a:rPr lang="ko-KR" altLang="en-US" dirty="0"/>
              <a:t>논문의 종류를 맞추는 </a:t>
            </a:r>
            <a:r>
              <a:rPr lang="en-US" altLang="ko-KR" dirty="0"/>
              <a:t>task</a:t>
            </a:r>
            <a:r>
              <a:rPr lang="ko-KR" altLang="en-US" dirty="0"/>
              <a:t>를 가집니다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83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9B4CE-2781-4328-A407-40DC5DC31C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7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B3239-80D5-AED2-8B2A-BA8AD0291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AE0F37-8D5C-4820-0632-16A73C962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CB186-4B35-780A-8AA5-CB6984F2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56BDC-5AED-892D-3F10-24FDBCB7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3C4D3-4861-FB85-22EF-4F9A814C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88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4E81C-4D71-A1FF-BB47-6F2A6852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30CAF-BD36-9AD2-C057-F22BFC699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2E850-BAAC-184E-4F37-17E2D0A8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3D1FC-D527-F3F4-7DB8-D63248DE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F3A26-0E85-E0B6-700F-EF365D8F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DDB73F-7E27-AA8F-B906-234C03E30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9DB842-FA5C-F219-34E0-7F2207097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EF33E-4F5E-5A29-F761-3CD8C286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17B65-1699-FF5C-3ECA-CF2EF41C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5FE14-244D-7D13-EE4D-D93E04AD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0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AB19B-E73B-109A-3150-56CC789E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9CD59-472D-1293-31E9-C24ADCFB3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1BFE8-DF34-9C83-0F2E-C8D2BA72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C6DA6-D2B9-F483-7B46-F66C0324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46D25-C996-CAB6-F349-6681D001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7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D2F1E-33B7-E632-23E4-FBB8CE01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D95B8D-3EDE-0F4E-4BD0-170227FE6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B03B0-5F66-21B4-245A-270D059D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070CD-5222-9803-34FA-1C7E7EAF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28B00-28BF-59DD-35D2-41033FAA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6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89530-1F56-9765-1AA3-7DB1179B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7A6D9-8FEB-C0BB-04B6-CD3E9862E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4997EE-1A5F-12A8-322D-6649BB743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A894F-3639-9AFC-F959-0716F6E1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49E02-0962-4876-A0C9-796B094E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A3BD1-D971-334F-591E-5B294B7F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A91DE-2F19-78B6-DAA6-A3997CCFC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AD1EEF-8A57-6DC9-172E-28A172A09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3454E-E49D-1EA6-4F49-2DFB69DC9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F7AE3B-3DBA-C0D4-7FCE-F08728B27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DD0351-87FE-F996-7327-56B93772B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31E23D-7149-8BC6-03F4-8545553E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A5BC3A-E374-E48F-A1E2-CD86C87B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048565-9D0A-1C7F-26CA-E9D69727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FF02E-06BC-1414-C007-441B2473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03618B-BE09-9341-B26C-9BBEE802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79729B-468C-8F57-350E-7A898C60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977A1D-6634-AD22-B72E-56E92054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561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81D9D1-B210-15DC-0F01-5F06EA10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7B84DF-C887-D330-4B67-11027CEC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BBE090-FACE-BD75-9B26-A57EC308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4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DEF6-C0B9-022B-AB41-18DA08DF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D0E18-358E-005B-8B73-05A7A5023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EF1FC1-F776-AAD1-CC14-EFC8D4642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5933AF-3110-CB6F-F203-1C2C8DDD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0D218-33A0-B4F9-B33C-921A72EB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3EA412-1DFF-D28C-FC86-181C69CC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EC7D7-0B09-2086-7283-69F97B77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8DF563-B7A5-F4C5-883E-4986E623F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69C99F-B418-2945-CE39-E54149038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7AFDE4-5E40-01EC-E7C5-6873E366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70D793-E508-8AE4-87D2-E333F4EC7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73789B-F26B-096B-8426-D77416F4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85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73A203-B2D6-1687-D9AD-F53EFDC4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540C4-3267-BF68-3093-59DA5463C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C5E081-6E0A-11F1-88DD-A39D49A47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3CDDE-2C63-4A0F-8B09-75E8A3631EE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BEF0E-542A-7865-2870-0E27FEF7E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4DDAE-2E3B-9B66-8FF1-FDF02D52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938BB-28BF-475E-ABA0-F83F0ABD8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5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710B14-F818-5787-97C1-379D7514AE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283AF-D2B8-3416-D1CD-A8EC54930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547"/>
            <a:ext cx="9144000" cy="1408789"/>
          </a:xfrm>
        </p:spPr>
        <p:txBody>
          <a:bodyPr/>
          <a:lstStyle/>
          <a:p>
            <a:r>
              <a:rPr lang="en-US" altLang="ko-KR">
                <a:solidFill>
                  <a:srgbClr val="FCFAF2"/>
                </a:solidFill>
              </a:rPr>
              <a:t>Kingo </a:t>
            </a:r>
            <a:r>
              <a:rPr lang="en-US" altLang="ko-KR" dirty="0">
                <a:solidFill>
                  <a:srgbClr val="FCFAF2"/>
                </a:solidFill>
              </a:rPr>
              <a:t>Manager</a:t>
            </a:r>
            <a:endParaRPr lang="ko-KR" altLang="en-US" sz="4000" dirty="0">
              <a:solidFill>
                <a:srgbClr val="FCFAF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404E41-FC01-104D-CFFF-0DFACAF08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7804" y="5264066"/>
            <a:ext cx="5327516" cy="1213153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rgbClr val="FCFAF2"/>
                </a:solidFill>
              </a:rPr>
              <a:t>Team AIU</a:t>
            </a:r>
            <a:endParaRPr lang="ko-KR" altLang="en-US" dirty="0">
              <a:solidFill>
                <a:srgbClr val="FCFAF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1EF16-4332-3AF3-6507-D0DA6000E38E}"/>
              </a:ext>
            </a:extLst>
          </p:cNvPr>
          <p:cNvSpPr/>
          <p:nvPr/>
        </p:nvSpPr>
        <p:spPr>
          <a:xfrm>
            <a:off x="1524000" y="1760706"/>
            <a:ext cx="9144000" cy="3103124"/>
          </a:xfrm>
          <a:prstGeom prst="rect">
            <a:avLst/>
          </a:prstGeom>
          <a:noFill/>
          <a:ln w="76200">
            <a:solidFill>
              <a:srgbClr val="FFF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CE0C5-07D7-24CB-B7D1-92626D6F95FA}"/>
              </a:ext>
            </a:extLst>
          </p:cNvPr>
          <p:cNvSpPr txBox="1"/>
          <p:nvPr/>
        </p:nvSpPr>
        <p:spPr>
          <a:xfrm>
            <a:off x="4797357" y="2519465"/>
            <a:ext cx="259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FCFAF2"/>
                </a:solidFill>
              </a:rPr>
              <a:t>캡스톤설계프로젝트</a:t>
            </a:r>
            <a:endParaRPr lang="ko-KR" altLang="en-US" dirty="0">
              <a:solidFill>
                <a:srgbClr val="FCFA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71A72-2896-9BC7-1DF7-0956439680A2}"/>
              </a:ext>
            </a:extLst>
          </p:cNvPr>
          <p:cNvSpPr txBox="1"/>
          <p:nvPr/>
        </p:nvSpPr>
        <p:spPr>
          <a:xfrm>
            <a:off x="-40107" y="6505945"/>
            <a:ext cx="445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All images are from Stanford CS224W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51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AC5F3-4F36-6203-A188-083664937EEB}"/>
              </a:ext>
            </a:extLst>
          </p:cNvPr>
          <p:cNvSpPr txBox="1"/>
          <p:nvPr/>
        </p:nvSpPr>
        <p:spPr>
          <a:xfrm>
            <a:off x="162962" y="254119"/>
            <a:ext cx="724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Flask Server</a:t>
            </a:r>
            <a:endParaRPr lang="ko-KR" altLang="en-US" sz="2800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C550D-98E0-B981-C9F7-7C5DD71DC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175" y="214205"/>
            <a:ext cx="5010849" cy="5553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A90DC1-03E7-61AF-8904-0E17D0943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189" y="214205"/>
            <a:ext cx="4648849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AC5F3-4F36-6203-A188-083664937EEB}"/>
              </a:ext>
            </a:extLst>
          </p:cNvPr>
          <p:cNvSpPr txBox="1"/>
          <p:nvPr/>
        </p:nvSpPr>
        <p:spPr>
          <a:xfrm>
            <a:off x="162962" y="254119"/>
            <a:ext cx="724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Flask server</a:t>
            </a:r>
            <a:endParaRPr lang="ko-KR" altLang="en-US" sz="2800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39571B-CAEF-D586-2F02-EEB2CC42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143" y="653495"/>
            <a:ext cx="8234654" cy="43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3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AC5F3-4F36-6203-A188-083664937EEB}"/>
              </a:ext>
            </a:extLst>
          </p:cNvPr>
          <p:cNvSpPr txBox="1"/>
          <p:nvPr/>
        </p:nvSpPr>
        <p:spPr>
          <a:xfrm>
            <a:off x="162962" y="254119"/>
            <a:ext cx="724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Server Deploy</a:t>
            </a:r>
            <a:endParaRPr lang="ko-KR" altLang="en-US" sz="2800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CB581C-8011-232E-4500-A0D18DB33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51" y="1362673"/>
            <a:ext cx="9116697" cy="1171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80000-0C34-074E-8B19-2DCF6CF93B1A}"/>
              </a:ext>
            </a:extLst>
          </p:cNvPr>
          <p:cNvSpPr txBox="1"/>
          <p:nvPr/>
        </p:nvSpPr>
        <p:spPr>
          <a:xfrm>
            <a:off x="6367472" y="657298"/>
            <a:ext cx="3704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Debug : Local host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3E60E7-2DF5-160F-B9FA-C865B971E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51" y="2894639"/>
            <a:ext cx="8106906" cy="2600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AF759-D4FC-A6A2-DF8D-96E4D7DD55C2}"/>
              </a:ext>
            </a:extLst>
          </p:cNvPr>
          <p:cNvSpPr txBox="1"/>
          <p:nvPr/>
        </p:nvSpPr>
        <p:spPr>
          <a:xfrm>
            <a:off x="9260113" y="2940782"/>
            <a:ext cx="2510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Deploy : Use ZAPPA and deploy to </a:t>
            </a:r>
            <a:r>
              <a:rPr lang="en-US" altLang="ko-KR" sz="3200" dirty="0" err="1"/>
              <a:t>aws</a:t>
            </a:r>
            <a:r>
              <a:rPr lang="en-US" altLang="ko-KR" sz="3200" dirty="0"/>
              <a:t> lambda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463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710B14-F818-5787-97C1-379D7514AE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D283AF-D2B8-3416-D1CD-A8EC54930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547"/>
            <a:ext cx="9144000" cy="1408789"/>
          </a:xfrm>
        </p:spPr>
        <p:txBody>
          <a:bodyPr/>
          <a:lstStyle/>
          <a:p>
            <a:r>
              <a:rPr lang="en-US" altLang="ko-KR" dirty="0">
                <a:solidFill>
                  <a:srgbClr val="FCFAF2"/>
                </a:solidFill>
              </a:rPr>
              <a:t>Thank you!</a:t>
            </a:r>
            <a:endParaRPr lang="ko-KR" altLang="en-US" dirty="0">
              <a:solidFill>
                <a:srgbClr val="FCFAF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1EF16-4332-3AF3-6507-D0DA6000E38E}"/>
              </a:ext>
            </a:extLst>
          </p:cNvPr>
          <p:cNvSpPr/>
          <p:nvPr/>
        </p:nvSpPr>
        <p:spPr>
          <a:xfrm>
            <a:off x="1524000" y="1760706"/>
            <a:ext cx="9144000" cy="3103124"/>
          </a:xfrm>
          <a:prstGeom prst="rect">
            <a:avLst/>
          </a:prstGeom>
          <a:noFill/>
          <a:ln w="76200">
            <a:solidFill>
              <a:srgbClr val="FFF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9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3A15F-7765-4699-B498-92B15F75C958}"/>
              </a:ext>
            </a:extLst>
          </p:cNvPr>
          <p:cNvSpPr txBox="1"/>
          <p:nvPr/>
        </p:nvSpPr>
        <p:spPr>
          <a:xfrm>
            <a:off x="0" y="446296"/>
            <a:ext cx="313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Need</a:t>
            </a:r>
            <a:endParaRPr lang="ko-KR" altLang="en-US" sz="28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410BAE-E352-47FD-812C-F1FCB2741BFC}"/>
              </a:ext>
            </a:extLst>
          </p:cNvPr>
          <p:cNvSpPr/>
          <p:nvPr/>
        </p:nvSpPr>
        <p:spPr>
          <a:xfrm>
            <a:off x="-2" y="1014871"/>
            <a:ext cx="1553514" cy="12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D1585-15E3-A9F7-515E-D0AE5A7AF09B}"/>
              </a:ext>
            </a:extLst>
          </p:cNvPr>
          <p:cNvSpPr txBox="1"/>
          <p:nvPr/>
        </p:nvSpPr>
        <p:spPr>
          <a:xfrm>
            <a:off x="53642" y="6424093"/>
            <a:ext cx="7351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사이트</a:t>
            </a:r>
            <a:r>
              <a:rPr lang="en-US" altLang="ko-KR" dirty="0"/>
              <a:t>: </a:t>
            </a:r>
            <a:r>
              <a:rPr lang="ko-KR" altLang="en-US" dirty="0"/>
              <a:t>https://github.com/pyg-team/pytorch_geometric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6BDECC-710B-D820-E21F-5457B9B21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2" y="1319684"/>
            <a:ext cx="11929811" cy="323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6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3A15F-7765-4699-B498-92B15F75C958}"/>
              </a:ext>
            </a:extLst>
          </p:cNvPr>
          <p:cNvSpPr txBox="1"/>
          <p:nvPr/>
        </p:nvSpPr>
        <p:spPr>
          <a:xfrm>
            <a:off x="0" y="446296"/>
            <a:ext cx="313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Content</a:t>
            </a:r>
            <a:endParaRPr lang="ko-KR" altLang="en-US" sz="28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410BAE-E352-47FD-812C-F1FCB2741BFC}"/>
              </a:ext>
            </a:extLst>
          </p:cNvPr>
          <p:cNvSpPr/>
          <p:nvPr/>
        </p:nvSpPr>
        <p:spPr>
          <a:xfrm>
            <a:off x="-2" y="1014871"/>
            <a:ext cx="1553514" cy="12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D53359-6153-8DE5-F708-D2525149B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1" y="1295867"/>
            <a:ext cx="7042229" cy="19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3A15F-7765-4699-B498-92B15F75C958}"/>
              </a:ext>
            </a:extLst>
          </p:cNvPr>
          <p:cNvSpPr txBox="1"/>
          <p:nvPr/>
        </p:nvSpPr>
        <p:spPr>
          <a:xfrm>
            <a:off x="0" y="446296"/>
            <a:ext cx="313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Content</a:t>
            </a:r>
            <a:endParaRPr lang="ko-KR" altLang="en-US" sz="28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410BAE-E352-47FD-812C-F1FCB2741BFC}"/>
              </a:ext>
            </a:extLst>
          </p:cNvPr>
          <p:cNvSpPr/>
          <p:nvPr/>
        </p:nvSpPr>
        <p:spPr>
          <a:xfrm>
            <a:off x="-2" y="1014871"/>
            <a:ext cx="1553514" cy="12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205B9E-B2C0-D494-6BED-9C74D7A77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6" y="1262526"/>
            <a:ext cx="7912561" cy="39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3A15F-7765-4699-B498-92B15F75C958}"/>
              </a:ext>
            </a:extLst>
          </p:cNvPr>
          <p:cNvSpPr txBox="1"/>
          <p:nvPr/>
        </p:nvSpPr>
        <p:spPr>
          <a:xfrm>
            <a:off x="0" y="446296"/>
            <a:ext cx="313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Test</a:t>
            </a:r>
            <a:r>
              <a:rPr lang="ko-KR" altLang="en-US" sz="28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410BAE-E352-47FD-812C-F1FCB2741BFC}"/>
              </a:ext>
            </a:extLst>
          </p:cNvPr>
          <p:cNvSpPr/>
          <p:nvPr/>
        </p:nvSpPr>
        <p:spPr>
          <a:xfrm>
            <a:off x="-2" y="1014871"/>
            <a:ext cx="1553514" cy="12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7DC22A-3E5F-3BF3-9AF8-DA4E8B6B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8" y="1186709"/>
            <a:ext cx="4134288" cy="42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5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74C37-5CFB-328A-26A9-C5C225704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0C62666F-74A6-AB10-8340-864933AA48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963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00"/>
    </mc:Choice>
    <mc:Fallback xmlns="">
      <p:transition spd="slow" advTm="2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28E5BD-43EE-0242-0E3F-AE29D7172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85" y="1420323"/>
            <a:ext cx="9766429" cy="5289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DADD36-CB65-5EDA-1906-AEDB5B8D2156}"/>
              </a:ext>
            </a:extLst>
          </p:cNvPr>
          <p:cNvSpPr txBox="1"/>
          <p:nvPr/>
        </p:nvSpPr>
        <p:spPr>
          <a:xfrm>
            <a:off x="162962" y="445480"/>
            <a:ext cx="586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+mn-ea"/>
              </a:rPr>
              <a:t>크롤링</a:t>
            </a:r>
            <a:r>
              <a:rPr lang="ko-KR" altLang="en-US" sz="28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spc="-15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800" spc="-150" dirty="0">
                <a:solidFill>
                  <a:schemeClr val="bg1"/>
                </a:solidFill>
                <a:latin typeface="+mn-ea"/>
              </a:rPr>
              <a:t>로그인이 필요한 경우</a:t>
            </a:r>
          </a:p>
        </p:txBody>
      </p:sp>
    </p:spTree>
    <p:extLst>
      <p:ext uri="{BB962C8B-B14F-4D97-AF65-F5344CB8AC3E}">
        <p14:creationId xmlns:p14="http://schemas.microsoft.com/office/powerpoint/2010/main" val="181185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391D3F-D38B-2070-03AC-66CDA8117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4" y="1320546"/>
            <a:ext cx="10708571" cy="4760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03589-1454-19C0-B066-3EEE33814048}"/>
              </a:ext>
            </a:extLst>
          </p:cNvPr>
          <p:cNvSpPr txBox="1"/>
          <p:nvPr/>
        </p:nvSpPr>
        <p:spPr>
          <a:xfrm>
            <a:off x="162962" y="254119"/>
            <a:ext cx="724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+mn-ea"/>
              </a:rPr>
              <a:t>챌린지스퀘어</a:t>
            </a:r>
            <a:r>
              <a:rPr lang="ko-KR" altLang="en-US" sz="28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spc="-150" dirty="0" err="1">
                <a:solidFill>
                  <a:schemeClr val="bg1"/>
                </a:solidFill>
                <a:latin typeface="+mn-ea"/>
              </a:rPr>
              <a:t>비교과</a:t>
            </a:r>
            <a:r>
              <a:rPr lang="ko-KR" altLang="en-US" sz="2800" spc="-150" dirty="0">
                <a:solidFill>
                  <a:schemeClr val="bg1"/>
                </a:solidFill>
                <a:latin typeface="+mn-ea"/>
              </a:rPr>
              <a:t> 수강신청 목록 </a:t>
            </a:r>
          </a:p>
        </p:txBody>
      </p:sp>
    </p:spTree>
    <p:extLst>
      <p:ext uri="{BB962C8B-B14F-4D97-AF65-F5344CB8AC3E}">
        <p14:creationId xmlns:p14="http://schemas.microsoft.com/office/powerpoint/2010/main" val="299099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유기적 모서리 셰이프">
            <a:extLst>
              <a:ext uri="{FF2B5EF4-FFF2-40B4-BE49-F238E27FC236}">
                <a16:creationId xmlns:a16="http://schemas.microsoft.com/office/drawing/2014/main" id="{5169036B-06CA-4AE6-833F-71C16A0B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6143"/>
            <a:ext cx="7404848" cy="457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D3BFF9-40CD-1110-817B-9D9E1F857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33" y="328180"/>
            <a:ext cx="5620534" cy="6201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AC5F3-4F36-6203-A188-083664937EEB}"/>
              </a:ext>
            </a:extLst>
          </p:cNvPr>
          <p:cNvSpPr txBox="1"/>
          <p:nvPr/>
        </p:nvSpPr>
        <p:spPr>
          <a:xfrm>
            <a:off x="162962" y="254119"/>
            <a:ext cx="724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+mn-ea"/>
              </a:rPr>
              <a:t>데이터 </a:t>
            </a:r>
            <a:r>
              <a:rPr lang="ko-KR" altLang="en-US" sz="2800" spc="-150" dirty="0" err="1">
                <a:solidFill>
                  <a:schemeClr val="bg1"/>
                </a:solidFill>
                <a:latin typeface="+mn-ea"/>
              </a:rPr>
              <a:t>크롤링</a:t>
            </a:r>
            <a:r>
              <a:rPr lang="ko-KR" altLang="en-US" sz="2800" spc="-150" dirty="0">
                <a:solidFill>
                  <a:schemeClr val="bg1"/>
                </a:solidFill>
                <a:latin typeface="+mn-ea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86029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362</Words>
  <Application>Microsoft Office PowerPoint</Application>
  <PresentationFormat>와이드스크린</PresentationFormat>
  <Paragraphs>53</Paragraphs>
  <Slides>13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Kingo Manager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박 충현</dc:creator>
  <cp:lastModifiedBy>12764</cp:lastModifiedBy>
  <cp:revision>32</cp:revision>
  <dcterms:created xsi:type="dcterms:W3CDTF">2022-09-14T06:41:45Z</dcterms:created>
  <dcterms:modified xsi:type="dcterms:W3CDTF">2022-10-13T04:02:24Z</dcterms:modified>
</cp:coreProperties>
</file>